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6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442" y="4214857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031" y="4337521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778" y="4359823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78337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/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411740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 (December 3rd during normal Class time):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8527"/>
            <a:ext cx="7886700" cy="4581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</a:t>
            </a:r>
          </a:p>
          <a:p>
            <a:r>
              <a:rPr lang="en-US" dirty="0"/>
              <a:t>Get study group … make a up a small practice test (or even. Just one problem) with solutions and give it to each other.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rand(1,0,1))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2951</TotalTime>
  <Words>884</Words>
  <Application>Microsoft Macintosh PowerPoint</Application>
  <PresentationFormat>On-screen Show (4:3)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2U</vt:lpstr>
      <vt:lpstr>UNIT 14: Review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Identify the data Generated from  Non-Stationary Processes</vt:lpstr>
      <vt:lpstr>Match the ACF to the Spectral Density</vt:lpstr>
      <vt:lpstr>END Break Out 1</vt:lpstr>
      <vt:lpstr>Match the Realization to the ACF or Spectral Density</vt:lpstr>
      <vt:lpstr>Which Set of 3 Realization Provides the Most Evidence that the data came from a stationary process?</vt:lpstr>
      <vt:lpstr>Which Criterion Favors Small Models (Models With Less Parameters)</vt:lpstr>
      <vt:lpstr>Why are Burg and ML estimators preferred to Yule Walker Estimates?</vt:lpstr>
      <vt:lpstr>What is a difference between Burg and ML estimation? </vt:lpstr>
      <vt:lpstr>Which is/are a difference between MLR with Correlated Error Models and VAR models?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28</cp:revision>
  <dcterms:created xsi:type="dcterms:W3CDTF">2019-08-06T14:19:49Z</dcterms:created>
  <dcterms:modified xsi:type="dcterms:W3CDTF">2019-11-21T22:25:50Z</dcterms:modified>
</cp:coreProperties>
</file>